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E42"/>
    <a:srgbClr val="15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05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E8667E-6A30-4B8C-872F-AA058BAED799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5B225A-A4DF-40F8-AB8A-5C2CCCB1B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10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E8667E-6A30-4B8C-872F-AA058BAED799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5B225A-A4DF-40F8-AB8A-5C2CCCB1B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41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39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E8667E-6A30-4B8C-872F-AA058BAED799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5B225A-A4DF-40F8-AB8A-5C2CCCB1B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84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E8667E-6A30-4B8C-872F-AA058BAED799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5B225A-A4DF-40F8-AB8A-5C2CCCB1B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35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E8667E-6A30-4B8C-872F-AA058BAED799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5B225A-A4DF-40F8-AB8A-5C2CCCB1B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59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E8667E-6A30-4B8C-872F-AA058BAED799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5B225A-A4DF-40F8-AB8A-5C2CCCB1B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61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E8667E-6A30-4B8C-872F-AA058BAED799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5B225A-A4DF-40F8-AB8A-5C2CCCB1B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24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E8667E-6A30-4B8C-872F-AA058BAED799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5B225A-A4DF-40F8-AB8A-5C2CCCB1B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09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E8667E-6A30-4B8C-872F-AA058BAED799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5B225A-A4DF-40F8-AB8A-5C2CCCB1B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53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1829" b="4346"/>
          <a:stretch/>
        </p:blipFill>
        <p:spPr>
          <a:xfrm>
            <a:off x="0" y="-1"/>
            <a:ext cx="9166924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3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1829" b="4346"/>
          <a:stretch/>
        </p:blipFill>
        <p:spPr>
          <a:xfrm>
            <a:off x="0" y="-1"/>
            <a:ext cx="9166924" cy="51435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9"/>
          <a:stretch/>
        </p:blipFill>
        <p:spPr>
          <a:xfrm>
            <a:off x="0" y="0"/>
            <a:ext cx="9166924" cy="51435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4" y="339502"/>
            <a:ext cx="4392488" cy="439248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851920" y="0"/>
            <a:ext cx="5292080" cy="267494"/>
          </a:xfrm>
          <a:prstGeom prst="rect">
            <a:avLst/>
          </a:prstGeom>
          <a:solidFill>
            <a:srgbClr val="15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rgbClr val="F5A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5741827-659E-43D3-97FA-5CBC68F5969E}"/>
              </a:ext>
            </a:extLst>
          </p:cNvPr>
          <p:cNvSpPr/>
          <p:nvPr/>
        </p:nvSpPr>
        <p:spPr>
          <a:xfrm>
            <a:off x="107504" y="915566"/>
            <a:ext cx="8784976" cy="3897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 1 - Evento de Abertura – FIEAM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18h30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Abertura -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Paulo Xavier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CTI / CDAI,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19h00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Apresentação do Projeto Îakaê –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Cleto &amp; Silvio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UEA / Ocean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19h15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ABDI -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Bruno Jorge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Coordenador Indústria 4.0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- Tema: Polo Digital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19h30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ABStartups –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Rafael Ribeiro - 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Diretor Executivo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- Tema: </a:t>
            </a:r>
            <a:r>
              <a:rPr lang="pt-BR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Importância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Indústria para o Ecossistema Local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19h45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Palestra: POLLUX - </a:t>
            </a:r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Roberto Adelino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Gerente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Tema: Como se tornar uma startup bem sucedida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20h05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Palestra: AUTAZA -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 Noronha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Gerente Executivo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- Tema: Ultrapassando fronteiras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20h25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Encerramento e Coquetel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2" y="2185415"/>
            <a:ext cx="6645416" cy="77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43</Words>
  <Application>Microsoft Office PowerPoint</Application>
  <PresentationFormat>Apresentação na tela (16:9)</PresentationFormat>
  <Paragraphs>13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Mary Oliveira Martins</dc:creator>
  <cp:lastModifiedBy>Eventos Fieam</cp:lastModifiedBy>
  <cp:revision>12</cp:revision>
  <dcterms:created xsi:type="dcterms:W3CDTF">2019-05-23T14:35:46Z</dcterms:created>
  <dcterms:modified xsi:type="dcterms:W3CDTF">2019-05-27T22:36:18Z</dcterms:modified>
</cp:coreProperties>
</file>